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28"/>
  </p:notesMasterIdLst>
  <p:sldIdLst>
    <p:sldId id="261" r:id="rId2"/>
    <p:sldId id="290" r:id="rId3"/>
    <p:sldId id="291" r:id="rId4"/>
    <p:sldId id="292" r:id="rId5"/>
    <p:sldId id="294" r:id="rId6"/>
    <p:sldId id="299" r:id="rId7"/>
    <p:sldId id="295" r:id="rId8"/>
    <p:sldId id="296" r:id="rId9"/>
    <p:sldId id="298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13" r:id="rId18"/>
    <p:sldId id="314" r:id="rId19"/>
    <p:sldId id="315" r:id="rId20"/>
    <p:sldId id="316" r:id="rId21"/>
    <p:sldId id="307" r:id="rId22"/>
    <p:sldId id="308" r:id="rId23"/>
    <p:sldId id="309" r:id="rId24"/>
    <p:sldId id="310" r:id="rId25"/>
    <p:sldId id="312" r:id="rId26"/>
    <p:sldId id="311" r:id="rId27"/>
  </p:sldIdLst>
  <p:sldSz cx="9144000" cy="5143500" type="screen16x9"/>
  <p:notesSz cx="6858000" cy="9144000"/>
  <p:embeddedFontLst>
    <p:embeddedFont>
      <p:font typeface="Inconsolata" charset="0"/>
      <p:regular r:id="rId29"/>
      <p:bold r:id="rId30"/>
    </p:embeddedFont>
    <p:embeddedFont>
      <p:font typeface="UVN Thoi Nay Nang" pitchFamily="18" charset="0"/>
      <p:regular r:id="rId31"/>
      <p:italic r:id="rId32"/>
    </p:embeddedFont>
    <p:embeddedFont>
      <p:font typeface="Pangolin" charset="0"/>
      <p:regular r:id="rId33"/>
    </p:embeddedFont>
    <p:embeddedFont>
      <p:font typeface="UVN Chinh Luan" pitchFamily="18" charset="0"/>
      <p:regular r:id="rId34"/>
      <p:bold r:id="rId35"/>
      <p:italic r:id="rId36"/>
      <p:boldItalic r:id="rId37"/>
    </p:embeddedFont>
    <p:embeddedFont>
      <p:font typeface="UVN Huong Que" pitchFamily="34" charset="0"/>
      <p:regular r:id="rId38"/>
      <p:bold r:id="rId39"/>
    </p:embeddedFont>
    <p:embeddedFont>
      <p:font typeface="UVN Da Lat" pitchFamily="66" charset="0"/>
      <p:regular r:id="rId40"/>
      <p:bold r:id="rId41"/>
    </p:embeddedFont>
    <p:embeddedFont>
      <p:font typeface="Waltograph" pitchFamily="66" charset="0"/>
      <p:regular r:id="rId42"/>
    </p:embeddedFont>
    <p:embeddedFont>
      <p:font typeface="Aachen" pitchFamily="18" charset="0"/>
      <p:bold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793E08F-C934-4145-8A07-1A42451E993F}">
  <a:tblStyle styleId="{1793E08F-C934-4145-8A07-1A42451E99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660"/>
  </p:normalViewPr>
  <p:slideViewPr>
    <p:cSldViewPr>
      <p:cViewPr>
        <p:scale>
          <a:sx n="100" d="100"/>
          <a:sy n="100" d="100"/>
        </p:scale>
        <p:origin x="-1134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286F2-C5B1-4EEF-8C49-8E15874C0FA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02AED18-4A8D-4AC6-AF19-A3D9A6CB2311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8</a:t>
          </a:r>
        </a:p>
      </dgm:t>
    </dgm:pt>
    <dgm:pt modelId="{08BB7326-B7C2-42D7-9C8F-DE099CA209BA}" type="parTrans" cxnId="{BC552019-4693-403A-B0AA-5FF6F4FACEA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9C92E1-D0CB-426A-A2FE-01F180725A69}" type="sibTrans" cxnId="{BC552019-4693-403A-B0AA-5FF6F4FACEA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E77D05D-BC82-4D8A-977B-4808848D3BDA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7</a:t>
          </a:r>
        </a:p>
      </dgm:t>
    </dgm:pt>
    <dgm:pt modelId="{1D467E23-8008-49D7-9F57-B7B68F44F213}" type="parTrans" cxnId="{33747E24-B11A-45FF-B744-D40609F4D2D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81E2C4F-3F1E-4D5A-9E1D-FB4640402D36}" type="sibTrans" cxnId="{33747E24-B11A-45FF-B744-D40609F4D2D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392D5AF-EEC8-4B92-8CE7-B5DD87FB390F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6</a:t>
          </a:r>
        </a:p>
      </dgm:t>
    </dgm:pt>
    <dgm:pt modelId="{17C368CD-3E3E-4102-B5B8-B19D3AB1BFF5}" type="parTrans" cxnId="{8C8BFDAF-94B8-4C1C-AA4F-3B3DE75D4414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CA2AC816-A4BF-4609-9F30-4D5A5F5978A8}" type="sibTrans" cxnId="{8C8BFDAF-94B8-4C1C-AA4F-3B3DE75D4414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14D9D1D-A3CC-438D-8556-8A811363BC40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5</a:t>
          </a:r>
        </a:p>
      </dgm:t>
    </dgm:pt>
    <dgm:pt modelId="{32601260-5438-4100-A737-4C0A80B0EF8B}" type="parTrans" cxnId="{21F99B94-193F-44AA-9C54-25F9326A2B22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04099570-2AA8-414B-9F60-38EA2FC33DA2}" type="sibTrans" cxnId="{21F99B94-193F-44AA-9C54-25F9326A2B22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2AE3D81-7CA9-4A52-937E-90918FC95C5F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4</a:t>
          </a:r>
        </a:p>
      </dgm:t>
    </dgm:pt>
    <dgm:pt modelId="{A178ED7C-4EC7-45D5-90B1-E8A77DE3FCBF}" type="parTrans" cxnId="{601B7245-1A03-492E-BA98-D704DD2A5B4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2779925-DF8F-4F81-8E74-4160102F9FE9}" type="sibTrans" cxnId="{601B7245-1A03-492E-BA98-D704DD2A5B4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A76F7625-6DD3-476A-BBB3-B964E0CCE4F8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3</a:t>
          </a:r>
        </a:p>
      </dgm:t>
    </dgm:pt>
    <dgm:pt modelId="{8190D5FD-94C9-427E-8F66-3B77260E19D7}" type="parTrans" cxnId="{AA6D5130-F726-4179-80D0-5674F7A7412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FAF39E2-1943-44CD-95E8-9BAEDE4117AE}" type="sibTrans" cxnId="{AA6D5130-F726-4179-80D0-5674F7A7412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AB96576F-AB12-479C-A5D7-4AE7B17D952E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2</a:t>
          </a:r>
        </a:p>
      </dgm:t>
    </dgm:pt>
    <dgm:pt modelId="{7914BAA8-EBC4-47A1-BEA2-382829C0F0BC}" type="parTrans" cxnId="{E1A33EBA-7122-4A23-BCE3-12FCD862E14A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9396FC5-AC24-4613-BA6F-B4EA9EB24453}" type="sibTrans" cxnId="{E1A33EBA-7122-4A23-BCE3-12FCD862E14A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CACF2A15-EBF4-4F6C-8EF4-3277C75A5A51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1</a:t>
          </a:r>
        </a:p>
      </dgm:t>
    </dgm:pt>
    <dgm:pt modelId="{24AFF2E0-2F27-4DF4-ABD2-643F4EC6C59D}" type="parTrans" cxnId="{95DF1FCB-12D0-4779-8841-52E62B8C7512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41A179A-4067-4ADE-926D-A9138E95CBB0}" type="sibTrans" cxnId="{95DF1FCB-12D0-4779-8841-52E62B8C7512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865B1042-1177-47E0-9A1E-3DEE431A5377}" type="pres">
      <dgm:prSet presAssocID="{CE9286F2-C5B1-4EEF-8C49-8E15874C0FA3}" presName="Name0" presStyleCnt="0">
        <dgm:presLayoutVars>
          <dgm:dir/>
          <dgm:resizeHandles val="exact"/>
        </dgm:presLayoutVars>
      </dgm:prSet>
      <dgm:spPr/>
    </dgm:pt>
    <dgm:pt modelId="{73B50BB7-57E7-46BA-A8E8-50271E810281}" type="pres">
      <dgm:prSet presAssocID="{CE9286F2-C5B1-4EEF-8C49-8E15874C0FA3}" presName="arrow" presStyleLbl="bgShp" presStyleIdx="0" presStyleCnt="1" custScaleY="92105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</dgm:pt>
    <dgm:pt modelId="{65D84243-1A1D-471C-9C7A-6C50DB896BEB}" type="pres">
      <dgm:prSet presAssocID="{CE9286F2-C5B1-4EEF-8C49-8E15874C0FA3}" presName="points" presStyleCnt="0"/>
      <dgm:spPr/>
    </dgm:pt>
    <dgm:pt modelId="{F2578860-85DF-47A5-999F-69F4E0BADDB6}" type="pres">
      <dgm:prSet presAssocID="{202AED18-4A8D-4AC6-AF19-A3D9A6CB2311}" presName="compositeA" presStyleCnt="0"/>
      <dgm:spPr/>
    </dgm:pt>
    <dgm:pt modelId="{F0C17606-B08E-44E8-B15B-3127EA0F99CF}" type="pres">
      <dgm:prSet presAssocID="{202AED18-4A8D-4AC6-AF19-A3D9A6CB2311}" presName="textA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2C597-F850-4989-8279-36F6F85CCE36}" type="pres">
      <dgm:prSet presAssocID="{202AED18-4A8D-4AC6-AF19-A3D9A6CB2311}" presName="circleA" presStyleLbl="node1" presStyleIdx="0" presStyleCnt="8" custLinFactNeighborX="50770" custLinFactNeighborY="-2632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</dgm:pt>
    <dgm:pt modelId="{CEE6834D-0C31-43F9-B71D-4A3AEFF09493}" type="pres">
      <dgm:prSet presAssocID="{202AED18-4A8D-4AC6-AF19-A3D9A6CB2311}" presName="spaceA" presStyleCnt="0"/>
      <dgm:spPr/>
    </dgm:pt>
    <dgm:pt modelId="{7D0894E0-963D-4B2E-A055-8469F0DF5AE6}" type="pres">
      <dgm:prSet presAssocID="{3E9C92E1-D0CB-426A-A2FE-01F180725A69}" presName="space" presStyleCnt="0"/>
      <dgm:spPr/>
    </dgm:pt>
    <dgm:pt modelId="{A2E6EA6F-7E0A-48D6-A0CB-A81F6DA544DF}" type="pres">
      <dgm:prSet presAssocID="{5E77D05D-BC82-4D8A-977B-4808848D3BDA}" presName="compositeB" presStyleCnt="0"/>
      <dgm:spPr/>
    </dgm:pt>
    <dgm:pt modelId="{703E0A7C-3899-4827-A0DD-54B4AB9533FF}" type="pres">
      <dgm:prSet presAssocID="{5E77D05D-BC82-4D8A-977B-4808848D3BDA}" presName="textB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14634-1DEE-45CC-806E-D3C7C94262F3}" type="pres">
      <dgm:prSet presAssocID="{5E77D05D-BC82-4D8A-977B-4808848D3BDA}" presName="circleB" presStyleLbl="node1" presStyleIdx="1" presStyleCnt="8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</dgm:pt>
    <dgm:pt modelId="{8EAFCF6F-F934-4E6A-84F5-8869A5C48CDC}" type="pres">
      <dgm:prSet presAssocID="{5E77D05D-BC82-4D8A-977B-4808848D3BDA}" presName="spaceB" presStyleCnt="0"/>
      <dgm:spPr/>
    </dgm:pt>
    <dgm:pt modelId="{ABCDB9E6-E2CC-4CA6-B164-6E12B7C97E66}" type="pres">
      <dgm:prSet presAssocID="{581E2C4F-3F1E-4D5A-9E1D-FB4640402D36}" presName="space" presStyleCnt="0"/>
      <dgm:spPr/>
    </dgm:pt>
    <dgm:pt modelId="{B4528617-FECD-4DFA-9738-CEB6CBC1C05E}" type="pres">
      <dgm:prSet presAssocID="{B392D5AF-EEC8-4B92-8CE7-B5DD87FB390F}" presName="compositeA" presStyleCnt="0"/>
      <dgm:spPr/>
    </dgm:pt>
    <dgm:pt modelId="{3F7F1F3C-ED06-46D1-BCE2-12DB039255DE}" type="pres">
      <dgm:prSet presAssocID="{B392D5AF-EEC8-4B92-8CE7-B5DD87FB390F}" presName="textA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D143E-0446-489D-9D98-834D02C8A63B}" type="pres">
      <dgm:prSet presAssocID="{B392D5AF-EEC8-4B92-8CE7-B5DD87FB390F}" presName="circleA" presStyleLbl="node1" presStyleIdx="2" presStyleCnt="8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</dgm:pt>
    <dgm:pt modelId="{730C5FA3-EF53-46EC-A46C-FEFC9C604C59}" type="pres">
      <dgm:prSet presAssocID="{B392D5AF-EEC8-4B92-8CE7-B5DD87FB390F}" presName="spaceA" presStyleCnt="0"/>
      <dgm:spPr/>
    </dgm:pt>
    <dgm:pt modelId="{96A197ED-297D-4A17-806C-090033E84BBC}" type="pres">
      <dgm:prSet presAssocID="{CA2AC816-A4BF-4609-9F30-4D5A5F5978A8}" presName="space" presStyleCnt="0"/>
      <dgm:spPr/>
    </dgm:pt>
    <dgm:pt modelId="{4DAB9560-7E2E-4C54-82F3-A31998ED52BA}" type="pres">
      <dgm:prSet presAssocID="{614D9D1D-A3CC-438D-8556-8A811363BC40}" presName="compositeB" presStyleCnt="0"/>
      <dgm:spPr/>
    </dgm:pt>
    <dgm:pt modelId="{91D69309-08F8-47AE-8A3E-F4D478FDD31F}" type="pres">
      <dgm:prSet presAssocID="{614D9D1D-A3CC-438D-8556-8A811363BC40}" presName="textB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64186-14EE-472F-9DEE-B7FE28DE4C81}" type="pres">
      <dgm:prSet presAssocID="{614D9D1D-A3CC-438D-8556-8A811363BC40}" presName="circleB" presStyleLbl="node1" presStyleIdx="3" presStyleCnt="8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</dgm:pt>
    <dgm:pt modelId="{DE6509F4-92AC-476F-BEE1-75AD2A3B6189}" type="pres">
      <dgm:prSet presAssocID="{614D9D1D-A3CC-438D-8556-8A811363BC40}" presName="spaceB" presStyleCnt="0"/>
      <dgm:spPr/>
    </dgm:pt>
    <dgm:pt modelId="{BB6B6979-221A-4189-8383-3C944084ADAD}" type="pres">
      <dgm:prSet presAssocID="{04099570-2AA8-414B-9F60-38EA2FC33DA2}" presName="space" presStyleCnt="0"/>
      <dgm:spPr/>
    </dgm:pt>
    <dgm:pt modelId="{1EF36EFA-8A68-4E31-9D46-9C93BA3C72E6}" type="pres">
      <dgm:prSet presAssocID="{52AE3D81-7CA9-4A52-937E-90918FC95C5F}" presName="compositeA" presStyleCnt="0"/>
      <dgm:spPr/>
    </dgm:pt>
    <dgm:pt modelId="{601F17CC-B491-480B-ACBC-E17E2C8F3D66}" type="pres">
      <dgm:prSet presAssocID="{52AE3D81-7CA9-4A52-937E-90918FC95C5F}" presName="textA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208F4-718E-44DF-B6F4-CAAEEA9C70AC}" type="pres">
      <dgm:prSet presAssocID="{52AE3D81-7CA9-4A52-937E-90918FC95C5F}" presName="circleA" presStyleLbl="node1" presStyleIdx="4" presStyleCnt="8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</dgm:pt>
    <dgm:pt modelId="{1FC40833-B4FB-492D-B777-021EFD47164F}" type="pres">
      <dgm:prSet presAssocID="{52AE3D81-7CA9-4A52-937E-90918FC95C5F}" presName="spaceA" presStyleCnt="0"/>
      <dgm:spPr/>
    </dgm:pt>
    <dgm:pt modelId="{ED3BC532-4FC4-4923-BD55-4B310957EBC5}" type="pres">
      <dgm:prSet presAssocID="{32779925-DF8F-4F81-8E74-4160102F9FE9}" presName="space" presStyleCnt="0"/>
      <dgm:spPr/>
    </dgm:pt>
    <dgm:pt modelId="{D0967AE2-0EF8-4F00-8363-84435F87D1A9}" type="pres">
      <dgm:prSet presAssocID="{A76F7625-6DD3-476A-BBB3-B964E0CCE4F8}" presName="compositeB" presStyleCnt="0"/>
      <dgm:spPr/>
    </dgm:pt>
    <dgm:pt modelId="{E728969A-5A0B-4612-815E-8A85EAD6FED8}" type="pres">
      <dgm:prSet presAssocID="{A76F7625-6DD3-476A-BBB3-B964E0CCE4F8}" presName="textB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721CA-ECF0-4F23-B5EB-1FD69D2B7460}" type="pres">
      <dgm:prSet presAssocID="{A76F7625-6DD3-476A-BBB3-B964E0CCE4F8}" presName="circleB" presStyleLbl="node1" presStyleIdx="5" presStyleCnt="8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en-US"/>
        </a:p>
      </dgm:t>
    </dgm:pt>
    <dgm:pt modelId="{158ADA1F-42F7-483C-8BDE-6C1455A69E10}" type="pres">
      <dgm:prSet presAssocID="{A76F7625-6DD3-476A-BBB3-B964E0CCE4F8}" presName="spaceB" presStyleCnt="0"/>
      <dgm:spPr/>
    </dgm:pt>
    <dgm:pt modelId="{7166BF0A-0318-49C4-B684-3E8B5A6E9F78}" type="pres">
      <dgm:prSet presAssocID="{BFAF39E2-1943-44CD-95E8-9BAEDE4117AE}" presName="space" presStyleCnt="0"/>
      <dgm:spPr/>
    </dgm:pt>
    <dgm:pt modelId="{3BAFD6AF-784D-4F11-82E8-588432EC5940}" type="pres">
      <dgm:prSet presAssocID="{AB96576F-AB12-479C-A5D7-4AE7B17D952E}" presName="compositeA" presStyleCnt="0"/>
      <dgm:spPr/>
    </dgm:pt>
    <dgm:pt modelId="{7F2900C3-FAE9-40C9-8B7A-FE627D3B021B}" type="pres">
      <dgm:prSet presAssocID="{AB96576F-AB12-479C-A5D7-4AE7B17D952E}" presName="textA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18675-C1A2-4622-A05B-DCC0D5A65D7E}" type="pres">
      <dgm:prSet presAssocID="{AB96576F-AB12-479C-A5D7-4AE7B17D952E}" presName="circleA" presStyleLbl="node1" presStyleIdx="6" presStyleCnt="8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en-US"/>
        </a:p>
      </dgm:t>
    </dgm:pt>
    <dgm:pt modelId="{EB0C1F4D-0A61-4955-BCEF-BB05B5579484}" type="pres">
      <dgm:prSet presAssocID="{AB96576F-AB12-479C-A5D7-4AE7B17D952E}" presName="spaceA" presStyleCnt="0"/>
      <dgm:spPr/>
    </dgm:pt>
    <dgm:pt modelId="{A853EA44-521F-44EF-8EC3-153E03B83035}" type="pres">
      <dgm:prSet presAssocID="{D9396FC5-AC24-4613-BA6F-B4EA9EB24453}" presName="space" presStyleCnt="0"/>
      <dgm:spPr/>
    </dgm:pt>
    <dgm:pt modelId="{242DAEA1-B9A5-446C-9A10-39668C0ED64E}" type="pres">
      <dgm:prSet presAssocID="{CACF2A15-EBF4-4F6C-8EF4-3277C75A5A51}" presName="compositeB" presStyleCnt="0"/>
      <dgm:spPr/>
    </dgm:pt>
    <dgm:pt modelId="{57812354-CD09-4250-803A-264552A3963B}" type="pres">
      <dgm:prSet presAssocID="{CACF2A15-EBF4-4F6C-8EF4-3277C75A5A51}" presName="textB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50660-C0CA-4977-A1FE-B38FA8483155}" type="pres">
      <dgm:prSet presAssocID="{CACF2A15-EBF4-4F6C-8EF4-3277C75A5A51}" presName="circleB" presStyleLbl="node1" presStyleIdx="7" presStyleCnt="8"/>
      <dgm:spPr>
        <a:solidFill>
          <a:schemeClr val="accent6">
            <a:lumMod val="60000"/>
            <a:lumOff val="40000"/>
          </a:schemeClr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en-US"/>
        </a:p>
      </dgm:t>
    </dgm:pt>
    <dgm:pt modelId="{AAA4AB2D-6C7C-4A81-836E-A4193040C571}" type="pres">
      <dgm:prSet presAssocID="{CACF2A15-EBF4-4F6C-8EF4-3277C75A5A51}" presName="spaceB" presStyleCnt="0"/>
      <dgm:spPr/>
    </dgm:pt>
  </dgm:ptLst>
  <dgm:cxnLst>
    <dgm:cxn modelId="{AA6D5130-F726-4179-80D0-5674F7A7412F}" srcId="{CE9286F2-C5B1-4EEF-8C49-8E15874C0FA3}" destId="{A76F7625-6DD3-476A-BBB3-B964E0CCE4F8}" srcOrd="5" destOrd="0" parTransId="{8190D5FD-94C9-427E-8F66-3B77260E19D7}" sibTransId="{BFAF39E2-1943-44CD-95E8-9BAEDE4117AE}"/>
    <dgm:cxn modelId="{BC552019-4693-403A-B0AA-5FF6F4FACEAE}" srcId="{CE9286F2-C5B1-4EEF-8C49-8E15874C0FA3}" destId="{202AED18-4A8D-4AC6-AF19-A3D9A6CB2311}" srcOrd="0" destOrd="0" parTransId="{08BB7326-B7C2-42D7-9C8F-DE099CA209BA}" sibTransId="{3E9C92E1-D0CB-426A-A2FE-01F180725A69}"/>
    <dgm:cxn modelId="{21F99B94-193F-44AA-9C54-25F9326A2B22}" srcId="{CE9286F2-C5B1-4EEF-8C49-8E15874C0FA3}" destId="{614D9D1D-A3CC-438D-8556-8A811363BC40}" srcOrd="3" destOrd="0" parTransId="{32601260-5438-4100-A737-4C0A80B0EF8B}" sibTransId="{04099570-2AA8-414B-9F60-38EA2FC33DA2}"/>
    <dgm:cxn modelId="{F8FF6B58-2ACB-4B5B-A50F-E4D8075FCD46}" type="presOf" srcId="{AB96576F-AB12-479C-A5D7-4AE7B17D952E}" destId="{7F2900C3-FAE9-40C9-8B7A-FE627D3B021B}" srcOrd="0" destOrd="0" presId="urn:microsoft.com/office/officeart/2005/8/layout/hProcess11"/>
    <dgm:cxn modelId="{1D81EB1C-A7BE-40C0-AB7D-80DAD7BE60EA}" type="presOf" srcId="{B392D5AF-EEC8-4B92-8CE7-B5DD87FB390F}" destId="{3F7F1F3C-ED06-46D1-BCE2-12DB039255DE}" srcOrd="0" destOrd="0" presId="urn:microsoft.com/office/officeart/2005/8/layout/hProcess11"/>
    <dgm:cxn modelId="{E1A33EBA-7122-4A23-BCE3-12FCD862E14A}" srcId="{CE9286F2-C5B1-4EEF-8C49-8E15874C0FA3}" destId="{AB96576F-AB12-479C-A5D7-4AE7B17D952E}" srcOrd="6" destOrd="0" parTransId="{7914BAA8-EBC4-47A1-BEA2-382829C0F0BC}" sibTransId="{D9396FC5-AC24-4613-BA6F-B4EA9EB24453}"/>
    <dgm:cxn modelId="{930C4634-C28B-45E9-B579-F63DD5E6F3E4}" type="presOf" srcId="{202AED18-4A8D-4AC6-AF19-A3D9A6CB2311}" destId="{F0C17606-B08E-44E8-B15B-3127EA0F99CF}" srcOrd="0" destOrd="0" presId="urn:microsoft.com/office/officeart/2005/8/layout/hProcess11"/>
    <dgm:cxn modelId="{768C5A93-2387-4A05-9648-80FC25743DFF}" type="presOf" srcId="{CE9286F2-C5B1-4EEF-8C49-8E15874C0FA3}" destId="{865B1042-1177-47E0-9A1E-3DEE431A5377}" srcOrd="0" destOrd="0" presId="urn:microsoft.com/office/officeart/2005/8/layout/hProcess11"/>
    <dgm:cxn modelId="{8C8BFDAF-94B8-4C1C-AA4F-3B3DE75D4414}" srcId="{CE9286F2-C5B1-4EEF-8C49-8E15874C0FA3}" destId="{B392D5AF-EEC8-4B92-8CE7-B5DD87FB390F}" srcOrd="2" destOrd="0" parTransId="{17C368CD-3E3E-4102-B5B8-B19D3AB1BFF5}" sibTransId="{CA2AC816-A4BF-4609-9F30-4D5A5F5978A8}"/>
    <dgm:cxn modelId="{21705CBA-9A3C-4BB6-A6B5-196BB866911C}" type="presOf" srcId="{A76F7625-6DD3-476A-BBB3-B964E0CCE4F8}" destId="{E728969A-5A0B-4612-815E-8A85EAD6FED8}" srcOrd="0" destOrd="0" presId="urn:microsoft.com/office/officeart/2005/8/layout/hProcess11"/>
    <dgm:cxn modelId="{58E0B9EA-480A-4BA3-A436-233BE97A5194}" type="presOf" srcId="{52AE3D81-7CA9-4A52-937E-90918FC95C5F}" destId="{601F17CC-B491-480B-ACBC-E17E2C8F3D66}" srcOrd="0" destOrd="0" presId="urn:microsoft.com/office/officeart/2005/8/layout/hProcess11"/>
    <dgm:cxn modelId="{95DF1FCB-12D0-4779-8841-52E62B8C7512}" srcId="{CE9286F2-C5B1-4EEF-8C49-8E15874C0FA3}" destId="{CACF2A15-EBF4-4F6C-8EF4-3277C75A5A51}" srcOrd="7" destOrd="0" parTransId="{24AFF2E0-2F27-4DF4-ABD2-643F4EC6C59D}" sibTransId="{B41A179A-4067-4ADE-926D-A9138E95CBB0}"/>
    <dgm:cxn modelId="{601B7245-1A03-492E-BA98-D704DD2A5B46}" srcId="{CE9286F2-C5B1-4EEF-8C49-8E15874C0FA3}" destId="{52AE3D81-7CA9-4A52-937E-90918FC95C5F}" srcOrd="4" destOrd="0" parTransId="{A178ED7C-4EC7-45D5-90B1-E8A77DE3FCBF}" sibTransId="{32779925-DF8F-4F81-8E74-4160102F9FE9}"/>
    <dgm:cxn modelId="{31D77457-3995-4C11-899B-0A2CE4956F4B}" type="presOf" srcId="{614D9D1D-A3CC-438D-8556-8A811363BC40}" destId="{91D69309-08F8-47AE-8A3E-F4D478FDD31F}" srcOrd="0" destOrd="0" presId="urn:microsoft.com/office/officeart/2005/8/layout/hProcess11"/>
    <dgm:cxn modelId="{33747E24-B11A-45FF-B744-D40609F4D2D8}" srcId="{CE9286F2-C5B1-4EEF-8C49-8E15874C0FA3}" destId="{5E77D05D-BC82-4D8A-977B-4808848D3BDA}" srcOrd="1" destOrd="0" parTransId="{1D467E23-8008-49D7-9F57-B7B68F44F213}" sibTransId="{581E2C4F-3F1E-4D5A-9E1D-FB4640402D36}"/>
    <dgm:cxn modelId="{F7C6DF5D-853A-4AA6-A745-00CC8D1290A0}" type="presOf" srcId="{CACF2A15-EBF4-4F6C-8EF4-3277C75A5A51}" destId="{57812354-CD09-4250-803A-264552A3963B}" srcOrd="0" destOrd="0" presId="urn:microsoft.com/office/officeart/2005/8/layout/hProcess11"/>
    <dgm:cxn modelId="{6BC8C985-1928-4736-9889-5DFE8075C004}" type="presOf" srcId="{5E77D05D-BC82-4D8A-977B-4808848D3BDA}" destId="{703E0A7C-3899-4827-A0DD-54B4AB9533FF}" srcOrd="0" destOrd="0" presId="urn:microsoft.com/office/officeart/2005/8/layout/hProcess11"/>
    <dgm:cxn modelId="{2D80366A-C73D-4AB1-8CFF-13A876575098}" type="presParOf" srcId="{865B1042-1177-47E0-9A1E-3DEE431A5377}" destId="{73B50BB7-57E7-46BA-A8E8-50271E810281}" srcOrd="0" destOrd="0" presId="urn:microsoft.com/office/officeart/2005/8/layout/hProcess11"/>
    <dgm:cxn modelId="{EEF39B69-C3D7-4C71-876F-EE95A1EE430A}" type="presParOf" srcId="{865B1042-1177-47E0-9A1E-3DEE431A5377}" destId="{65D84243-1A1D-471C-9C7A-6C50DB896BEB}" srcOrd="1" destOrd="0" presId="urn:microsoft.com/office/officeart/2005/8/layout/hProcess11"/>
    <dgm:cxn modelId="{C07684DB-2A09-4560-96AA-C1C6B916B8F7}" type="presParOf" srcId="{65D84243-1A1D-471C-9C7A-6C50DB896BEB}" destId="{F2578860-85DF-47A5-999F-69F4E0BADDB6}" srcOrd="0" destOrd="0" presId="urn:microsoft.com/office/officeart/2005/8/layout/hProcess11"/>
    <dgm:cxn modelId="{908806E4-C1E8-4AFD-94E9-90F465B12580}" type="presParOf" srcId="{F2578860-85DF-47A5-999F-69F4E0BADDB6}" destId="{F0C17606-B08E-44E8-B15B-3127EA0F99CF}" srcOrd="0" destOrd="0" presId="urn:microsoft.com/office/officeart/2005/8/layout/hProcess11"/>
    <dgm:cxn modelId="{806BF1BF-F536-45F7-8BF2-B1D938127AEC}" type="presParOf" srcId="{F2578860-85DF-47A5-999F-69F4E0BADDB6}" destId="{B462C597-F850-4989-8279-36F6F85CCE36}" srcOrd="1" destOrd="0" presId="urn:microsoft.com/office/officeart/2005/8/layout/hProcess11"/>
    <dgm:cxn modelId="{311F0F5E-98C1-485F-9B5C-36FC0AEED9C7}" type="presParOf" srcId="{F2578860-85DF-47A5-999F-69F4E0BADDB6}" destId="{CEE6834D-0C31-43F9-B71D-4A3AEFF09493}" srcOrd="2" destOrd="0" presId="urn:microsoft.com/office/officeart/2005/8/layout/hProcess11"/>
    <dgm:cxn modelId="{2B104074-1CBF-4BF9-8AD4-2B22F62C1F37}" type="presParOf" srcId="{65D84243-1A1D-471C-9C7A-6C50DB896BEB}" destId="{7D0894E0-963D-4B2E-A055-8469F0DF5AE6}" srcOrd="1" destOrd="0" presId="urn:microsoft.com/office/officeart/2005/8/layout/hProcess11"/>
    <dgm:cxn modelId="{EF343063-67C8-495D-9BEE-451116D183BA}" type="presParOf" srcId="{65D84243-1A1D-471C-9C7A-6C50DB896BEB}" destId="{A2E6EA6F-7E0A-48D6-A0CB-A81F6DA544DF}" srcOrd="2" destOrd="0" presId="urn:microsoft.com/office/officeart/2005/8/layout/hProcess11"/>
    <dgm:cxn modelId="{20D6BE9E-F5C3-4FA0-A438-5E4C8872F39E}" type="presParOf" srcId="{A2E6EA6F-7E0A-48D6-A0CB-A81F6DA544DF}" destId="{703E0A7C-3899-4827-A0DD-54B4AB9533FF}" srcOrd="0" destOrd="0" presId="urn:microsoft.com/office/officeart/2005/8/layout/hProcess11"/>
    <dgm:cxn modelId="{95B9C5A6-2C62-424F-AB06-2858CA33588B}" type="presParOf" srcId="{A2E6EA6F-7E0A-48D6-A0CB-A81F6DA544DF}" destId="{23114634-1DEE-45CC-806E-D3C7C94262F3}" srcOrd="1" destOrd="0" presId="urn:microsoft.com/office/officeart/2005/8/layout/hProcess11"/>
    <dgm:cxn modelId="{0E2C533E-FAE4-451A-AA9C-C2EF528B484B}" type="presParOf" srcId="{A2E6EA6F-7E0A-48D6-A0CB-A81F6DA544DF}" destId="{8EAFCF6F-F934-4E6A-84F5-8869A5C48CDC}" srcOrd="2" destOrd="0" presId="urn:microsoft.com/office/officeart/2005/8/layout/hProcess11"/>
    <dgm:cxn modelId="{787528F4-70B7-4E72-8BFF-1EF73928D3E6}" type="presParOf" srcId="{65D84243-1A1D-471C-9C7A-6C50DB896BEB}" destId="{ABCDB9E6-E2CC-4CA6-B164-6E12B7C97E66}" srcOrd="3" destOrd="0" presId="urn:microsoft.com/office/officeart/2005/8/layout/hProcess11"/>
    <dgm:cxn modelId="{23040307-8DE9-442C-9932-E9D063B714D1}" type="presParOf" srcId="{65D84243-1A1D-471C-9C7A-6C50DB896BEB}" destId="{B4528617-FECD-4DFA-9738-CEB6CBC1C05E}" srcOrd="4" destOrd="0" presId="urn:microsoft.com/office/officeart/2005/8/layout/hProcess11"/>
    <dgm:cxn modelId="{D837D90B-DB11-4605-AF45-3DB43558D516}" type="presParOf" srcId="{B4528617-FECD-4DFA-9738-CEB6CBC1C05E}" destId="{3F7F1F3C-ED06-46D1-BCE2-12DB039255DE}" srcOrd="0" destOrd="0" presId="urn:microsoft.com/office/officeart/2005/8/layout/hProcess11"/>
    <dgm:cxn modelId="{209DFE2D-DF0D-451A-9F61-50616F98D50D}" type="presParOf" srcId="{B4528617-FECD-4DFA-9738-CEB6CBC1C05E}" destId="{A0CD143E-0446-489D-9D98-834D02C8A63B}" srcOrd="1" destOrd="0" presId="urn:microsoft.com/office/officeart/2005/8/layout/hProcess11"/>
    <dgm:cxn modelId="{BCB81BC6-31F6-48A9-9008-1B4F79DB6D16}" type="presParOf" srcId="{B4528617-FECD-4DFA-9738-CEB6CBC1C05E}" destId="{730C5FA3-EF53-46EC-A46C-FEFC9C604C59}" srcOrd="2" destOrd="0" presId="urn:microsoft.com/office/officeart/2005/8/layout/hProcess11"/>
    <dgm:cxn modelId="{03097455-6CC4-46EB-8E16-6C42CCCE63DA}" type="presParOf" srcId="{65D84243-1A1D-471C-9C7A-6C50DB896BEB}" destId="{96A197ED-297D-4A17-806C-090033E84BBC}" srcOrd="5" destOrd="0" presId="urn:microsoft.com/office/officeart/2005/8/layout/hProcess11"/>
    <dgm:cxn modelId="{B9500AA9-F9B0-4FBC-8801-C404545C0AE7}" type="presParOf" srcId="{65D84243-1A1D-471C-9C7A-6C50DB896BEB}" destId="{4DAB9560-7E2E-4C54-82F3-A31998ED52BA}" srcOrd="6" destOrd="0" presId="urn:microsoft.com/office/officeart/2005/8/layout/hProcess11"/>
    <dgm:cxn modelId="{655B340D-7F1C-4BCF-8D28-8C7355E21007}" type="presParOf" srcId="{4DAB9560-7E2E-4C54-82F3-A31998ED52BA}" destId="{91D69309-08F8-47AE-8A3E-F4D478FDD31F}" srcOrd="0" destOrd="0" presId="urn:microsoft.com/office/officeart/2005/8/layout/hProcess11"/>
    <dgm:cxn modelId="{79D464AD-2F86-4084-A440-1B318D033C13}" type="presParOf" srcId="{4DAB9560-7E2E-4C54-82F3-A31998ED52BA}" destId="{38064186-14EE-472F-9DEE-B7FE28DE4C81}" srcOrd="1" destOrd="0" presId="urn:microsoft.com/office/officeart/2005/8/layout/hProcess11"/>
    <dgm:cxn modelId="{3780DB02-03A2-4D23-B957-FD9D16EFC478}" type="presParOf" srcId="{4DAB9560-7E2E-4C54-82F3-A31998ED52BA}" destId="{DE6509F4-92AC-476F-BEE1-75AD2A3B6189}" srcOrd="2" destOrd="0" presId="urn:microsoft.com/office/officeart/2005/8/layout/hProcess11"/>
    <dgm:cxn modelId="{06E46CDE-4987-49E6-9889-E663FB0FFFFC}" type="presParOf" srcId="{65D84243-1A1D-471C-9C7A-6C50DB896BEB}" destId="{BB6B6979-221A-4189-8383-3C944084ADAD}" srcOrd="7" destOrd="0" presId="urn:microsoft.com/office/officeart/2005/8/layout/hProcess11"/>
    <dgm:cxn modelId="{6BF46827-3163-440A-88C4-B6724D92C35F}" type="presParOf" srcId="{65D84243-1A1D-471C-9C7A-6C50DB896BEB}" destId="{1EF36EFA-8A68-4E31-9D46-9C93BA3C72E6}" srcOrd="8" destOrd="0" presId="urn:microsoft.com/office/officeart/2005/8/layout/hProcess11"/>
    <dgm:cxn modelId="{46493B6F-9B35-45AC-9943-0F051B0C6B1D}" type="presParOf" srcId="{1EF36EFA-8A68-4E31-9D46-9C93BA3C72E6}" destId="{601F17CC-B491-480B-ACBC-E17E2C8F3D66}" srcOrd="0" destOrd="0" presId="urn:microsoft.com/office/officeart/2005/8/layout/hProcess11"/>
    <dgm:cxn modelId="{4F8B90F8-76A2-4C53-93E1-3343BCF00E72}" type="presParOf" srcId="{1EF36EFA-8A68-4E31-9D46-9C93BA3C72E6}" destId="{020208F4-718E-44DF-B6F4-CAAEEA9C70AC}" srcOrd="1" destOrd="0" presId="urn:microsoft.com/office/officeart/2005/8/layout/hProcess11"/>
    <dgm:cxn modelId="{681921D7-CFFC-42D1-9329-00E6A28FB184}" type="presParOf" srcId="{1EF36EFA-8A68-4E31-9D46-9C93BA3C72E6}" destId="{1FC40833-B4FB-492D-B777-021EFD47164F}" srcOrd="2" destOrd="0" presId="urn:microsoft.com/office/officeart/2005/8/layout/hProcess11"/>
    <dgm:cxn modelId="{8DB8C7FD-4FB7-43E1-A5AA-15D8B138282B}" type="presParOf" srcId="{65D84243-1A1D-471C-9C7A-6C50DB896BEB}" destId="{ED3BC532-4FC4-4923-BD55-4B310957EBC5}" srcOrd="9" destOrd="0" presId="urn:microsoft.com/office/officeart/2005/8/layout/hProcess11"/>
    <dgm:cxn modelId="{F811F1C8-74F6-42E0-BD4A-C52D7CFB2347}" type="presParOf" srcId="{65D84243-1A1D-471C-9C7A-6C50DB896BEB}" destId="{D0967AE2-0EF8-4F00-8363-84435F87D1A9}" srcOrd="10" destOrd="0" presId="urn:microsoft.com/office/officeart/2005/8/layout/hProcess11"/>
    <dgm:cxn modelId="{C87609D0-94E0-4885-9881-009C3D25F638}" type="presParOf" srcId="{D0967AE2-0EF8-4F00-8363-84435F87D1A9}" destId="{E728969A-5A0B-4612-815E-8A85EAD6FED8}" srcOrd="0" destOrd="0" presId="urn:microsoft.com/office/officeart/2005/8/layout/hProcess11"/>
    <dgm:cxn modelId="{53C68CA3-6530-4A32-9C06-A7FCFE1C9204}" type="presParOf" srcId="{D0967AE2-0EF8-4F00-8363-84435F87D1A9}" destId="{780721CA-ECF0-4F23-B5EB-1FD69D2B7460}" srcOrd="1" destOrd="0" presId="urn:microsoft.com/office/officeart/2005/8/layout/hProcess11"/>
    <dgm:cxn modelId="{A44F43BC-4898-4327-8FE0-EEDE89C4BD88}" type="presParOf" srcId="{D0967AE2-0EF8-4F00-8363-84435F87D1A9}" destId="{158ADA1F-42F7-483C-8BDE-6C1455A69E10}" srcOrd="2" destOrd="0" presId="urn:microsoft.com/office/officeart/2005/8/layout/hProcess11"/>
    <dgm:cxn modelId="{A206FFE6-735D-4515-8FEF-D5CBE31E1C4B}" type="presParOf" srcId="{65D84243-1A1D-471C-9C7A-6C50DB896BEB}" destId="{7166BF0A-0318-49C4-B684-3E8B5A6E9F78}" srcOrd="11" destOrd="0" presId="urn:microsoft.com/office/officeart/2005/8/layout/hProcess11"/>
    <dgm:cxn modelId="{249964FA-388F-4138-83B3-2ACCF09C375E}" type="presParOf" srcId="{65D84243-1A1D-471C-9C7A-6C50DB896BEB}" destId="{3BAFD6AF-784D-4F11-82E8-588432EC5940}" srcOrd="12" destOrd="0" presId="urn:microsoft.com/office/officeart/2005/8/layout/hProcess11"/>
    <dgm:cxn modelId="{21EF0300-B8FD-4947-945E-895C760C881F}" type="presParOf" srcId="{3BAFD6AF-784D-4F11-82E8-588432EC5940}" destId="{7F2900C3-FAE9-40C9-8B7A-FE627D3B021B}" srcOrd="0" destOrd="0" presId="urn:microsoft.com/office/officeart/2005/8/layout/hProcess11"/>
    <dgm:cxn modelId="{B7DE6701-89D7-42BD-85FF-035F61B0D67A}" type="presParOf" srcId="{3BAFD6AF-784D-4F11-82E8-588432EC5940}" destId="{3AD18675-C1A2-4622-A05B-DCC0D5A65D7E}" srcOrd="1" destOrd="0" presId="urn:microsoft.com/office/officeart/2005/8/layout/hProcess11"/>
    <dgm:cxn modelId="{3B99D38F-DECE-41EE-8967-95C51D691895}" type="presParOf" srcId="{3BAFD6AF-784D-4F11-82E8-588432EC5940}" destId="{EB0C1F4D-0A61-4955-BCEF-BB05B5579484}" srcOrd="2" destOrd="0" presId="urn:microsoft.com/office/officeart/2005/8/layout/hProcess11"/>
    <dgm:cxn modelId="{06DFCCBE-4EFA-44E5-ADE1-1405C15ED9D1}" type="presParOf" srcId="{65D84243-1A1D-471C-9C7A-6C50DB896BEB}" destId="{A853EA44-521F-44EF-8EC3-153E03B83035}" srcOrd="13" destOrd="0" presId="urn:microsoft.com/office/officeart/2005/8/layout/hProcess11"/>
    <dgm:cxn modelId="{91EDD86C-0EC8-4834-8D4B-34D9E60F7C36}" type="presParOf" srcId="{65D84243-1A1D-471C-9C7A-6C50DB896BEB}" destId="{242DAEA1-B9A5-446C-9A10-39668C0ED64E}" srcOrd="14" destOrd="0" presId="urn:microsoft.com/office/officeart/2005/8/layout/hProcess11"/>
    <dgm:cxn modelId="{279457CB-EA8A-469C-BFE1-31D9CE941EC4}" type="presParOf" srcId="{242DAEA1-B9A5-446C-9A10-39668C0ED64E}" destId="{57812354-CD09-4250-803A-264552A3963B}" srcOrd="0" destOrd="0" presId="urn:microsoft.com/office/officeart/2005/8/layout/hProcess11"/>
    <dgm:cxn modelId="{DD1E6BEA-D9C3-4106-8C34-CF7D62CD6483}" type="presParOf" srcId="{242DAEA1-B9A5-446C-9A10-39668C0ED64E}" destId="{D4D50660-C0CA-4977-A1FE-B38FA8483155}" srcOrd="1" destOrd="0" presId="urn:microsoft.com/office/officeart/2005/8/layout/hProcess11"/>
    <dgm:cxn modelId="{05404761-A7B1-441F-BF84-26F1A63FDF19}" type="presParOf" srcId="{242DAEA1-B9A5-446C-9A10-39668C0ED64E}" destId="{AAA4AB2D-6C7C-4A81-836E-A4193040C57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8349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7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5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91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69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89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5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19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41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5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37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68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38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3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33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01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19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6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46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09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2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6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66375" y="1310800"/>
            <a:ext cx="2730900" cy="30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3761704" y="1310800"/>
            <a:ext cx="2730900" cy="30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174421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6375" y="1304543"/>
            <a:ext cx="56262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lvl="1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lvl="2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lvl="3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lvl="4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lvl="5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lvl="6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lvl="7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lvl="8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60" r:id="rId2"/>
    <p:sldLayoutId id="2147483663" r:id="rId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7.png"/><Relationship Id="rId18" Type="http://schemas.openxmlformats.org/officeDocument/2006/relationships/slide" Target="slide23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png"/><Relationship Id="rId12" Type="http://schemas.openxmlformats.org/officeDocument/2006/relationships/slide" Target="slide18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19.xml"/><Relationship Id="rId1" Type="http://schemas.openxmlformats.org/officeDocument/2006/relationships/tags" Target="../tags/tag16.xml"/><Relationship Id="rId6" Type="http://schemas.openxmlformats.org/officeDocument/2006/relationships/slide" Target="slide20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16.xml"/><Relationship Id="rId19" Type="http://schemas.openxmlformats.org/officeDocument/2006/relationships/image" Target="../media/image30.png"/><Relationship Id="rId4" Type="http://schemas.openxmlformats.org/officeDocument/2006/relationships/slide" Target="slide17.xml"/><Relationship Id="rId9" Type="http://schemas.openxmlformats.org/officeDocument/2006/relationships/image" Target="../media/image25.png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slide" Target="slide15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slide" Target="slide15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slide" Target="slide15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1.png"/><Relationship Id="rId5" Type="http://schemas.openxmlformats.org/officeDocument/2006/relationships/slide" Target="slide1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1.png"/><Relationship Id="rId5" Type="http://schemas.openxmlformats.org/officeDocument/2006/relationships/slide" Target="slide15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4.gif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3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5.jp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61975"/>
            <a:ext cx="3447120" cy="3249948"/>
          </a:xfrm>
          <a:prstGeom prst="rect">
            <a:avLst/>
          </a:prstGeom>
        </p:spPr>
      </p:pic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title" idx="4294967295"/>
          </p:nvPr>
        </p:nvSpPr>
        <p:spPr>
          <a:xfrm>
            <a:off x="4876800" y="1554318"/>
            <a:ext cx="2819400" cy="6621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FFC000"/>
                </a:solidFill>
                <a:latin typeface="Waltograph" pitchFamily="66" charset="0"/>
              </a:rPr>
              <a:t>UNIT 5</a:t>
            </a:r>
            <a:endParaRPr sz="4800" b="1" dirty="0">
              <a:solidFill>
                <a:srgbClr val="FFC000"/>
              </a:solidFill>
              <a:latin typeface="Waltograph" pitchFamily="66" charset="0"/>
            </a:endParaRPr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4294967295"/>
          </p:nvPr>
        </p:nvSpPr>
        <p:spPr>
          <a:xfrm>
            <a:off x="4800600" y="2508918"/>
            <a:ext cx="3124200" cy="596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 dirty="0" smtClean="0">
                <a:solidFill>
                  <a:srgbClr val="FF6699"/>
                </a:solidFill>
                <a:latin typeface="UVN Chinh Luan" pitchFamily="18" charset="0"/>
              </a:rPr>
              <a:t>A closer look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1537190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Welcome everybody to today’s lesson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3658034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Teacher: Nguyen Thu Hang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1798" y="643354"/>
            <a:ext cx="3616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LONG BIEN SECONDARY SCHOOL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10" name="TextBox 9"/>
          <p:cNvSpPr txBox="1"/>
          <p:nvPr/>
        </p:nvSpPr>
        <p:spPr>
          <a:xfrm>
            <a:off x="762000" y="3302781"/>
            <a:ext cx="143827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PLASTER</a:t>
            </a:r>
            <a:endParaRPr lang="en-US" sz="1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71550"/>
            <a:ext cx="2010078" cy="201342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34" y="285749"/>
            <a:ext cx="2772465" cy="155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81800" y="695294"/>
            <a:ext cx="212429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SLEEPING BAG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199" y="3472058"/>
            <a:ext cx="182880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SUN CREAM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68068"/>
            <a:ext cx="2236609" cy="220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833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3" t="-1043" r="7927" b="11786"/>
          <a:stretch/>
        </p:blipFill>
        <p:spPr bwMode="auto">
          <a:xfrm rot="167981">
            <a:off x="6750242" y="529638"/>
            <a:ext cx="1670150" cy="179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MATCHING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1. plaster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2. walking boots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3. painkiller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4. sleeping bag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5. sun cream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UVN Chinh Luan" pitchFamily="18" charset="0"/>
              </a:rPr>
              <a:t>Kem </a:t>
            </a:r>
            <a:r>
              <a:rPr lang="en-US" dirty="0" err="1" smtClean="0">
                <a:latin typeface="UVN Chinh Luan" pitchFamily="18" charset="0"/>
              </a:rPr>
              <a:t>chống</a:t>
            </a:r>
            <a:r>
              <a:rPr lang="en-US" dirty="0" smtClean="0">
                <a:latin typeface="UVN Chinh Luan" pitchFamily="18" charset="0"/>
              </a:rPr>
              <a:t> </a:t>
            </a:r>
            <a:r>
              <a:rPr lang="en-US" dirty="0" err="1" smtClean="0">
                <a:latin typeface="UVN Chinh Luan" pitchFamily="18" charset="0"/>
              </a:rPr>
              <a:t>nắng</a:t>
            </a:r>
            <a:endParaRPr lang="en-US" dirty="0" smtClean="0">
              <a:latin typeface="UVN Chinh Lu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UVN Chinh Luan" pitchFamily="18" charset="0"/>
              </a:rPr>
              <a:t>Thuốc</a:t>
            </a:r>
            <a:r>
              <a:rPr lang="en-US" dirty="0" smtClean="0">
                <a:latin typeface="UVN Chinh Luan" pitchFamily="18" charset="0"/>
              </a:rPr>
              <a:t> </a:t>
            </a:r>
            <a:r>
              <a:rPr lang="en-US" dirty="0" err="1" smtClean="0">
                <a:latin typeface="UVN Chinh Luan" pitchFamily="18" charset="0"/>
              </a:rPr>
              <a:t>giảm</a:t>
            </a:r>
            <a:r>
              <a:rPr lang="en-US" dirty="0" smtClean="0">
                <a:latin typeface="UVN Chinh Luan" pitchFamily="18" charset="0"/>
              </a:rPr>
              <a:t> </a:t>
            </a:r>
            <a:r>
              <a:rPr lang="en-US" dirty="0" err="1" smtClean="0">
                <a:latin typeface="UVN Chinh Luan" pitchFamily="18" charset="0"/>
              </a:rPr>
              <a:t>đau</a:t>
            </a:r>
            <a:endParaRPr lang="en-US" dirty="0" smtClean="0">
              <a:latin typeface="UVN Chinh Lu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UVN Chinh Luan" pitchFamily="18" charset="0"/>
              </a:rPr>
              <a:t>Túi</a:t>
            </a:r>
            <a:r>
              <a:rPr lang="en-US" dirty="0" smtClean="0">
                <a:latin typeface="UVN Chinh Luan" pitchFamily="18" charset="0"/>
              </a:rPr>
              <a:t> </a:t>
            </a:r>
            <a:r>
              <a:rPr lang="en-US" dirty="0" err="1" smtClean="0">
                <a:latin typeface="UVN Chinh Luan" pitchFamily="18" charset="0"/>
              </a:rPr>
              <a:t>ngủ</a:t>
            </a:r>
            <a:endParaRPr lang="en-US" dirty="0" smtClean="0">
              <a:latin typeface="UVN Chinh Lu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UVN Chinh Luan" pitchFamily="18" charset="0"/>
              </a:rPr>
              <a:t>Băng</a:t>
            </a:r>
            <a:r>
              <a:rPr lang="en-US" dirty="0" smtClean="0">
                <a:latin typeface="UVN Chinh Luan" pitchFamily="18" charset="0"/>
              </a:rPr>
              <a:t> </a:t>
            </a:r>
            <a:r>
              <a:rPr lang="en-US" dirty="0" err="1" smtClean="0">
                <a:latin typeface="UVN Chinh Luan" pitchFamily="18" charset="0"/>
              </a:rPr>
              <a:t>dán</a:t>
            </a:r>
            <a:endParaRPr lang="en-US" dirty="0" smtClean="0">
              <a:latin typeface="UVN Chinh Lu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UVN Chinh Luan" pitchFamily="18" charset="0"/>
              </a:rPr>
              <a:t>Ủng</a:t>
            </a:r>
            <a:r>
              <a:rPr lang="en-US" dirty="0" smtClean="0">
                <a:latin typeface="UVN Chinh Luan" pitchFamily="18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 rot="222873">
            <a:off x="6894927" y="544412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VN Thoi Nay Nang" pitchFamily="18" charset="0"/>
              </a:rPr>
              <a:t>TRAVEL ITEMS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UVN Thoi Nay Nang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71800" y="1657350"/>
            <a:ext cx="9906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211455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819400" y="2038350"/>
            <a:ext cx="1143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71800" y="2495550"/>
            <a:ext cx="990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71800" y="1733550"/>
            <a:ext cx="9906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205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2199" r="50911" b="9643"/>
          <a:stretch/>
        </p:blipFill>
        <p:spPr bwMode="auto">
          <a:xfrm rot="152737">
            <a:off x="6625866" y="457203"/>
            <a:ext cx="2192368" cy="214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Vocabulary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1. plaster (n):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2. walking boots (n):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3. painkiller (n):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4. sleeping bag (n):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5. sun cream (n):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UVN Huong Que" pitchFamily="34" charset="0"/>
              </a:rPr>
              <a:t>Băng</a:t>
            </a:r>
            <a:r>
              <a:rPr lang="en-US" b="1" dirty="0">
                <a:latin typeface="UVN Huong Que" pitchFamily="34" charset="0"/>
              </a:rPr>
              <a:t> </a:t>
            </a:r>
            <a:r>
              <a:rPr lang="en-US" b="1" dirty="0" err="1">
                <a:latin typeface="UVN Huong Que" pitchFamily="34" charset="0"/>
              </a:rPr>
              <a:t>dán</a:t>
            </a:r>
            <a:endParaRPr lang="en-US" b="1" dirty="0">
              <a:latin typeface="UVN Huong Que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err="1">
                <a:latin typeface="UVN Huong Que" pitchFamily="34" charset="0"/>
              </a:rPr>
              <a:t>Ủng</a:t>
            </a:r>
            <a:r>
              <a:rPr lang="en-US" b="1" dirty="0">
                <a:latin typeface="UVN Huong Que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 dirty="0" err="1" smtClean="0">
                <a:latin typeface="UVN Huong Que" pitchFamily="34" charset="0"/>
              </a:rPr>
              <a:t>Thuốc</a:t>
            </a:r>
            <a:r>
              <a:rPr lang="en-US" b="1" dirty="0" smtClean="0">
                <a:latin typeface="UVN Huong Que" pitchFamily="34" charset="0"/>
              </a:rPr>
              <a:t> </a:t>
            </a:r>
            <a:r>
              <a:rPr lang="en-US" b="1" dirty="0" err="1" smtClean="0">
                <a:latin typeface="UVN Huong Que" pitchFamily="34" charset="0"/>
              </a:rPr>
              <a:t>giảm</a:t>
            </a:r>
            <a:r>
              <a:rPr lang="en-US" b="1" dirty="0" smtClean="0">
                <a:latin typeface="UVN Huong Que" pitchFamily="34" charset="0"/>
              </a:rPr>
              <a:t> </a:t>
            </a:r>
            <a:r>
              <a:rPr lang="en-US" b="1" dirty="0" err="1" smtClean="0">
                <a:latin typeface="UVN Huong Que" pitchFamily="34" charset="0"/>
              </a:rPr>
              <a:t>đau</a:t>
            </a:r>
            <a:endParaRPr lang="en-US" b="1" dirty="0" smtClean="0">
              <a:latin typeface="UVN Huong Que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err="1" smtClean="0">
                <a:latin typeface="UVN Huong Que" pitchFamily="34" charset="0"/>
              </a:rPr>
              <a:t>Túi</a:t>
            </a:r>
            <a:r>
              <a:rPr lang="en-US" b="1" dirty="0" smtClean="0">
                <a:latin typeface="UVN Huong Que" pitchFamily="34" charset="0"/>
              </a:rPr>
              <a:t> </a:t>
            </a:r>
            <a:r>
              <a:rPr lang="en-US" b="1" dirty="0" err="1" smtClean="0">
                <a:latin typeface="UVN Huong Que" pitchFamily="34" charset="0"/>
              </a:rPr>
              <a:t>ngủ</a:t>
            </a:r>
            <a:endParaRPr lang="en-US" b="1" dirty="0" smtClean="0">
              <a:latin typeface="UVN Huong Que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UVN Huong Que" pitchFamily="34" charset="0"/>
              </a:rPr>
              <a:t>Kem </a:t>
            </a:r>
            <a:r>
              <a:rPr lang="en-US" b="1" dirty="0" err="1">
                <a:latin typeface="UVN Huong Que" pitchFamily="34" charset="0"/>
              </a:rPr>
              <a:t>chống</a:t>
            </a:r>
            <a:r>
              <a:rPr lang="en-US" b="1" dirty="0">
                <a:latin typeface="UVN Huong Que" pitchFamily="34" charset="0"/>
              </a:rPr>
              <a:t> </a:t>
            </a:r>
            <a:r>
              <a:rPr lang="en-US" b="1" dirty="0" err="1">
                <a:latin typeface="UVN Huong Que" pitchFamily="34" charset="0"/>
              </a:rPr>
              <a:t>nắng</a:t>
            </a:r>
            <a:endParaRPr lang="en-US" b="1" dirty="0">
              <a:latin typeface="UVN Huong Que" pitchFamily="34" charset="0"/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latin typeface="UVN Huong Que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7043039" y="438150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VN Thoi Nay Nang" pitchFamily="18" charset="0"/>
              </a:rPr>
              <a:t>TRAVEL ITEMS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UVN Thoi Nay Nang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679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533400" y="63180"/>
            <a:ext cx="169790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EXERCISE 1</a:t>
            </a:r>
            <a:endParaRPr lang="en-US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41" y="2938112"/>
            <a:ext cx="1512589" cy="9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33" y="651508"/>
            <a:ext cx="1310641" cy="12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95" y="2969578"/>
            <a:ext cx="887477" cy="88895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06647"/>
            <a:ext cx="1676400" cy="93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676275"/>
            <a:ext cx="1223590" cy="120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66750"/>
            <a:ext cx="1213484" cy="121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92" y="645317"/>
            <a:ext cx="1241108" cy="124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5684" r="7089" b="4520"/>
          <a:stretch/>
        </p:blipFill>
        <p:spPr bwMode="auto">
          <a:xfrm>
            <a:off x="7183040" y="2783964"/>
            <a:ext cx="1080612" cy="117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52529" y="4019550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compass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7188" y="4019550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plaster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870" y="4019550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painkiller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025" y="4019550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leeping bag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1995485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scissors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9978" y="1998285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walking boots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5445" y="1998285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un cream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1189" y="2016500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backpack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466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609599" y="590550"/>
            <a:ext cx="22974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EXERCISE 2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589896"/>
            <a:ext cx="53340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Complete the sentences (p.50)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026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4" r="7375" b="8681"/>
          <a:stretch/>
        </p:blipFill>
        <p:spPr bwMode="auto">
          <a:xfrm>
            <a:off x="5888432" y="1651932"/>
            <a:ext cx="2315265" cy="144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501" r="8151" b="-1"/>
          <a:stretch/>
        </p:blipFill>
        <p:spPr bwMode="auto">
          <a:xfrm>
            <a:off x="1733724" y="133349"/>
            <a:ext cx="1892722" cy="118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r="6231" b="608"/>
          <a:stretch/>
        </p:blipFill>
        <p:spPr bwMode="auto">
          <a:xfrm>
            <a:off x="5089023" y="3562347"/>
            <a:ext cx="2289467" cy="142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10654"/>
          <a:stretch/>
        </p:blipFill>
        <p:spPr bwMode="auto">
          <a:xfrm>
            <a:off x="228600" y="1654265"/>
            <a:ext cx="2209800" cy="14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654265"/>
            <a:ext cx="1342591" cy="310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HALONG BAY</a:t>
            </a:r>
            <a:endParaRPr lang="en-US" sz="1200" b="1" dirty="0"/>
          </a:p>
        </p:txBody>
      </p:sp>
      <p:pic>
        <p:nvPicPr>
          <p:cNvPr id="3077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t="715" r="24063"/>
          <a:stretch/>
        </p:blipFill>
        <p:spPr bwMode="auto">
          <a:xfrm>
            <a:off x="2051191" y="3562349"/>
            <a:ext cx="1997758" cy="142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000" y="4115794"/>
            <a:ext cx="1542266" cy="320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IGUAZU FALLS</a:t>
            </a:r>
            <a:endParaRPr lang="en-US" b="1" dirty="0"/>
          </a:p>
        </p:txBody>
      </p:sp>
      <p:pic>
        <p:nvPicPr>
          <p:cNvPr id="3081" name="Picture 9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51932"/>
            <a:ext cx="2045999" cy="151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80594" y="172430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TABLE MOUNTAIN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9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3348"/>
            <a:ext cx="1887442" cy="118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91994" y="354688"/>
            <a:ext cx="1423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KOMODO NATIONAL PARK</a:t>
            </a:r>
            <a:endParaRPr lang="en-US" b="1" dirty="0"/>
          </a:p>
        </p:txBody>
      </p:sp>
      <p:pic>
        <p:nvPicPr>
          <p:cNvPr id="4" name="Picture 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39" y="4436031"/>
            <a:ext cx="647581" cy="647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151" y="57013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JEJU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72259" y="2016175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AMAZON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43721" y="376140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PUERTO</a:t>
            </a:r>
          </a:p>
          <a:p>
            <a:r>
              <a:rPr lang="en-US" b="1" dirty="0" smtClean="0"/>
              <a:t>PRINCESA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7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923925" y="1733550"/>
            <a:ext cx="7548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Pangolin" charset="0"/>
              </a:rPr>
              <a:t>1. We are lost. Pass me the  ………………………</a:t>
            </a:r>
            <a:endParaRPr lang="en-US" sz="2800" dirty="0">
              <a:solidFill>
                <a:srgbClr val="FF0000"/>
              </a:solidFill>
              <a:latin typeface="Pangolin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4067175"/>
            <a:ext cx="552450" cy="55245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038475"/>
            <a:ext cx="1512589" cy="9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58" y="118108"/>
            <a:ext cx="1310641" cy="12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69940"/>
            <a:ext cx="887477" cy="88895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52947"/>
            <a:ext cx="1676400" cy="93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2875"/>
            <a:ext cx="1223590" cy="120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3350"/>
            <a:ext cx="1213484" cy="121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17" y="111917"/>
            <a:ext cx="1241108" cy="124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5684" r="7089" b="4520"/>
          <a:stretch/>
        </p:blipFill>
        <p:spPr bwMode="auto">
          <a:xfrm>
            <a:off x="6553200" y="2841955"/>
            <a:ext cx="1080612" cy="117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16908" y="1581150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compass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3902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685800" y="1733550"/>
            <a:ext cx="7880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Pangolin" charset="0"/>
              </a:rPr>
              <a:t>2. It’s so hot today. I need to take some……………</a:t>
            </a:r>
            <a:endParaRPr lang="en-US" sz="2800" dirty="0">
              <a:solidFill>
                <a:srgbClr val="FF0000"/>
              </a:solidFill>
              <a:latin typeface="Pangolin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90" y="414636"/>
            <a:ext cx="1044810" cy="102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01871" y="1618595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un cream</a:t>
            </a:r>
            <a:endParaRPr lang="en-US" sz="2800" dirty="0"/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406717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0970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685800" y="1733550"/>
            <a:ext cx="8055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Pangolin" charset="0"/>
              </a:rPr>
              <a:t>3. My head hurts. I need to take a …………………….</a:t>
            </a:r>
            <a:endParaRPr lang="en-US" sz="2800" dirty="0">
              <a:solidFill>
                <a:srgbClr val="FF0000"/>
              </a:solidFill>
              <a:latin typeface="Pangoli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618595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ainkiller</a:t>
            </a: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8150"/>
            <a:ext cx="1512589" cy="9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406717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7233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54551" y="1847850"/>
            <a:ext cx="814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ngolin" charset="0"/>
              </a:rPr>
              <a:t>4. I finished packing. All my things are in my …………………...</a:t>
            </a:r>
            <a:endParaRPr lang="en-US" sz="2400" dirty="0">
              <a:solidFill>
                <a:srgbClr val="FF0000"/>
              </a:solidFill>
              <a:latin typeface="Pangoli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1586240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backpack</a:t>
            </a:r>
            <a:endParaRPr lang="en-US" sz="2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17" y="111917"/>
            <a:ext cx="1241108" cy="124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406717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8964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24979"/>
            <a:ext cx="977532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861" flipH="1">
            <a:off x="2873211" y="2593763"/>
            <a:ext cx="3517769" cy="2594354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 rot="17129974">
            <a:off x="4178646" y="1681162"/>
            <a:ext cx="665507" cy="348224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24356"/>
            <a:ext cx="1905000" cy="2005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5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54551" y="1847850"/>
            <a:ext cx="808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ngolin" charset="0"/>
              </a:rPr>
              <a:t>5. I walked too much. I need to put a …………….. on my foot.</a:t>
            </a:r>
            <a:endParaRPr lang="en-US" sz="2400" dirty="0">
              <a:solidFill>
                <a:srgbClr val="FF0000"/>
              </a:solidFill>
              <a:latin typeface="Pangoli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591330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plaster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06" y="514350"/>
            <a:ext cx="887477" cy="888956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406717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673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5" y="978693"/>
            <a:ext cx="3728815" cy="3033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76350"/>
            <a:ext cx="4649251" cy="2583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16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9778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04099554"/>
              </p:ext>
            </p:extLst>
          </p:nvPr>
        </p:nvGraphicFramePr>
        <p:xfrm>
          <a:off x="1600200" y="1123950"/>
          <a:ext cx="5762625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250" y="571470"/>
            <a:ext cx="813435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dobe Fan Heiti Std B" pitchFamily="34" charset="-128"/>
                <a:ea typeface="Adobe Fan Heiti Std B" pitchFamily="34" charset="-128"/>
              </a:rPr>
              <a:t>Imagine you and your friends are going to Ha Long Bay,  what will you bring? </a:t>
            </a:r>
            <a:endParaRPr lang="en-US" sz="1800" dirty="0">
              <a:solidFill>
                <a:srgbClr val="FF000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2631282"/>
            <a:ext cx="14478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USEFULNESS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8818"/>
            <a:ext cx="16001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/>
              <a:t>EXERCISE 3</a:t>
            </a:r>
            <a:endParaRPr lang="en-US" sz="1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4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00" y="895350"/>
            <a:ext cx="0" cy="350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85925" y="733425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/t/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70621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1352550"/>
            <a:ext cx="502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4350"/>
            <a:ext cx="1524000" cy="152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9200" y="173355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chemeClr val="tx1"/>
                </a:solidFill>
              </a:rPr>
              <a:t>all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199" y="249555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boa</a:t>
            </a:r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199" y="323850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chemeClr val="tx1"/>
                </a:solidFill>
              </a:rPr>
              <a:t>op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5325" y="1724024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fore</a:t>
            </a:r>
            <a:r>
              <a:rPr lang="en-US" sz="2400" dirty="0" smtClean="0">
                <a:solidFill>
                  <a:srgbClr val="FF0000"/>
                </a:solidFill>
              </a:rPr>
              <a:t>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4826" y="241711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pla</a:t>
            </a:r>
            <a:r>
              <a:rPr lang="en-US" sz="24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9101" y="3181350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op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59853">
            <a:off x="6783780" y="2185689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PRONUNCIATION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3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4. Listen and number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590800" y="1352550"/>
            <a:ext cx="2730900" cy="3042600"/>
          </a:xfrm>
        </p:spPr>
        <p:txBody>
          <a:bodyPr/>
          <a:lstStyle/>
          <a:p>
            <a:r>
              <a:rPr lang="en-US" dirty="0" smtClean="0"/>
              <a:t>1</a:t>
            </a:r>
          </a:p>
          <a:p>
            <a:r>
              <a:rPr lang="en-US" dirty="0" smtClean="0"/>
              <a:t>2</a:t>
            </a:r>
          </a:p>
          <a:p>
            <a:r>
              <a:rPr lang="en-US" dirty="0" smtClean="0"/>
              <a:t>3</a:t>
            </a:r>
          </a:p>
          <a:p>
            <a:r>
              <a:rPr lang="en-US" dirty="0" smtClean="0"/>
              <a:t>4</a:t>
            </a:r>
          </a:p>
          <a:p>
            <a:r>
              <a:rPr lang="en-US" dirty="0" smtClean="0"/>
              <a:t>5</a:t>
            </a:r>
          </a:p>
          <a:p>
            <a:r>
              <a:rPr lang="en-US" dirty="0" smtClean="0"/>
              <a:t>6</a:t>
            </a:r>
          </a:p>
          <a:p>
            <a:r>
              <a:rPr lang="en-US" dirty="0" smtClean="0"/>
              <a:t>7</a:t>
            </a:r>
          </a:p>
          <a:p>
            <a:r>
              <a:rPr lang="en-US" dirty="0"/>
              <a:t>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4350"/>
            <a:ext cx="152400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59853">
            <a:off x="6783780" y="2185689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PRONUNCIATION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4137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390776" y="100381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street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762124" y="188595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stop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225528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students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943475" y="287655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tall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322468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top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340935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stand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984626" y="348615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study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535901" y="100381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tick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7391400" y="153352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boot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2643" y="10111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plaster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477067" y="225528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hot</a:t>
            </a:r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1238249" y="869394"/>
            <a:ext cx="1066800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39065" y="1751528"/>
            <a:ext cx="1066800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67400" y="2120860"/>
            <a:ext cx="1066800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41353" y="3274933"/>
            <a:ext cx="1066800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37824" y="895350"/>
            <a:ext cx="1066800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7746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4419600" cy="247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0"/>
            <a:ext cx="2000529" cy="203835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0" t="4056" r="40231" b="55082"/>
          <a:stretch/>
        </p:blipFill>
        <p:spPr bwMode="auto">
          <a:xfrm>
            <a:off x="381000" y="3286125"/>
            <a:ext cx="8286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27290" y="3286125"/>
            <a:ext cx="250902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SLEEPING BAG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571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0" t="4056" r="40231" b="55082"/>
          <a:stretch/>
        </p:blipFill>
        <p:spPr bwMode="auto">
          <a:xfrm>
            <a:off x="381000" y="3324893"/>
            <a:ext cx="1021578" cy="159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3245882"/>
            <a:ext cx="138531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PLASTER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133350"/>
            <a:ext cx="2630179" cy="262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9550"/>
            <a:ext cx="2770409" cy="277502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7" y="2984576"/>
            <a:ext cx="2096779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575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0" t="4056" r="40231" b="55082"/>
          <a:stretch/>
        </p:blipFill>
        <p:spPr bwMode="auto">
          <a:xfrm>
            <a:off x="533400" y="3257550"/>
            <a:ext cx="8286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3905250"/>
            <a:ext cx="245814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WALKING BOOTS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51698" r="2575"/>
          <a:stretch/>
        </p:blipFill>
        <p:spPr bwMode="auto">
          <a:xfrm>
            <a:off x="1524000" y="590550"/>
            <a:ext cx="3124200" cy="176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66750"/>
            <a:ext cx="3048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1552575" y="2724150"/>
            <a:ext cx="2209800" cy="1295400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UVN Da Lat" pitchFamily="66" charset="0"/>
              </a:rPr>
              <a:t>Oh no, my shoes are getting wet !</a:t>
            </a:r>
            <a:endParaRPr lang="en-US" sz="1800" b="1" dirty="0">
              <a:solidFill>
                <a:srgbClr val="FF0000"/>
              </a:solidFill>
              <a:latin typeface="UVN Da Lat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904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0" t="4056" r="40231" b="55082"/>
          <a:stretch/>
        </p:blipFill>
        <p:spPr bwMode="auto">
          <a:xfrm>
            <a:off x="533400" y="3257550"/>
            <a:ext cx="8286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5525" y="3505140"/>
            <a:ext cx="182880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SUN CREAM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5" y="133350"/>
            <a:ext cx="2764439" cy="264464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524000" y="2952750"/>
            <a:ext cx="2209800" cy="1295400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UVN Da Lat" pitchFamily="66" charset="0"/>
              </a:rPr>
              <a:t>Oh dear! The sunlight is hurting my skin</a:t>
            </a:r>
            <a:endParaRPr lang="en-US" sz="1800" b="1" dirty="0">
              <a:solidFill>
                <a:srgbClr val="FF0000"/>
              </a:solidFill>
              <a:latin typeface="UVN Da Lat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9354"/>
            <a:ext cx="2895600" cy="28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070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6076950" y="3552824"/>
            <a:ext cx="203132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PAINKILLER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42950"/>
            <a:ext cx="379904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500" b="34125"/>
          <a:stretch/>
        </p:blipFill>
        <p:spPr bwMode="auto">
          <a:xfrm>
            <a:off x="381000" y="2114550"/>
            <a:ext cx="3905250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2858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3432849" y="1883717"/>
            <a:ext cx="16002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PAINKILLER</a:t>
            </a:r>
            <a:endParaRPr lang="en-US" sz="1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545"/>
            <a:ext cx="2827099" cy="17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883717"/>
            <a:ext cx="22098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WALKING BOOTS</a:t>
            </a:r>
            <a:endParaRPr lang="en-US" sz="1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3351"/>
            <a:ext cx="1676400" cy="157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34474" y="1871959"/>
            <a:ext cx="1276126" cy="3810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PLASTER</a:t>
            </a:r>
            <a:endParaRPr lang="en-US" sz="1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37" y="194057"/>
            <a:ext cx="1447800" cy="145021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2" y="3105151"/>
            <a:ext cx="3253028" cy="181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43200" y="3236381"/>
            <a:ext cx="212429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SLEEPING BAG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8637" y="4368685"/>
            <a:ext cx="182880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SUN CREAM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37" y="2724150"/>
            <a:ext cx="1447800" cy="142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7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6096000" y="3097172"/>
            <a:ext cx="1819275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PAINKILLER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97" y="514350"/>
            <a:ext cx="3537006" cy="222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4900" y="4095750"/>
            <a:ext cx="22098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WALKING BOOTS</a:t>
            </a:r>
            <a:endParaRPr lang="en-US" sz="1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82899"/>
            <a:ext cx="2486025" cy="233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369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UNIT 5&amp;quot;&quot;/&gt;&lt;property id=&quot;20307&quot; value=&quot;261&quot;/&gt;&lt;/object&gt;&lt;object type=&quot;3&quot; unique_id=&quot;10004&quot;&gt;&lt;property id=&quot;20148&quot; value=&quot;5&quot;/&gt;&lt;property id=&quot;20300&quot; value=&quot;Slide 2&quot;/&gt;&lt;property id=&quot;20307&quot; value=&quot;290&quot;/&gt;&lt;/object&gt;&lt;object type=&quot;3&quot; unique_id=&quot;10005&quot;&gt;&lt;property id=&quot;20148&quot; value=&quot;5&quot;/&gt;&lt;property id=&quot;20300&quot; value=&quot;Slide 3&quot;/&gt;&lt;property id=&quot;20307&quot; value=&quot;291&quot;/&gt;&lt;/object&gt;&lt;object type=&quot;3&quot; unique_id=&quot;10006&quot;&gt;&lt;property id=&quot;20148&quot; value=&quot;5&quot;/&gt;&lt;property id=&quot;20300&quot; value=&quot;Slide 4&quot;/&gt;&lt;property id=&quot;20307&quot; value=&quot;292&quot;/&gt;&lt;/object&gt;&lt;object type=&quot;3&quot; unique_id=&quot;10007&quot;&gt;&lt;property id=&quot;20148&quot; value=&quot;5&quot;/&gt;&lt;property id=&quot;20300&quot; value=&quot;Slide 5&quot;/&gt;&lt;property id=&quot;20307&quot; value=&quot;294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95&quot;/&gt;&lt;/object&gt;&lt;object type=&quot;3&quot; unique_id=&quot;10010&quot;&gt;&lt;property id=&quot;20148&quot; value=&quot;5&quot;/&gt;&lt;property id=&quot;20300&quot; value=&quot;Slide 8&quot;/&gt;&lt;property id=&quot;20307&quot; value=&quot;296&quot;/&gt;&lt;/object&gt;&lt;object type=&quot;3&quot; unique_id=&quot;10011&quot;&gt;&lt;property id=&quot;20148&quot; value=&quot;5&quot;/&gt;&lt;property id=&quot;20300&quot; value=&quot;Slide 9&quot;/&gt;&lt;property id=&quot;20307&quot; value=&quot;298&quot;/&gt;&lt;/object&gt;&lt;object type=&quot;3&quot; unique_id=&quot;10012&quot;&gt;&lt;property id=&quot;20148&quot; value=&quot;5&quot;/&gt;&lt;property id=&quot;20300&quot; value=&quot;Slide 10&quot;/&gt;&lt;property id=&quot;20307&quot; value=&quot;300&quot;/&gt;&lt;/object&gt;&lt;object type=&quot;3&quot; unique_id=&quot;10013&quot;&gt;&lt;property id=&quot;20148&quot; value=&quot;5&quot;/&gt;&lt;property id=&quot;20300&quot; value=&quot;Slide 11 - &amp;quot;MATCHING&amp;quot;&quot;/&gt;&lt;property id=&quot;20307&quot; value=&quot;301&quot;/&gt;&lt;/object&gt;&lt;object type=&quot;3&quot; unique_id=&quot;10014&quot;&gt;&lt;property id=&quot;20148&quot; value=&quot;5&quot;/&gt;&lt;property id=&quot;20300&quot; value=&quot;Slide 12 - &amp;quot;Vocabulary&amp;quot;&quot;/&gt;&lt;property id=&quot;20307&quot; value=&quot;302&quot;/&gt;&lt;/object&gt;&lt;object type=&quot;3&quot; unique_id=&quot;10015&quot;&gt;&lt;property id=&quot;20148&quot; value=&quot;5&quot;/&gt;&lt;property id=&quot;20300&quot; value=&quot;Slide 13&quot;/&gt;&lt;property id=&quot;20307&quot; value=&quot;303&quot;/&gt;&lt;/object&gt;&lt;object type=&quot;3&quot; unique_id=&quot;10016&quot;&gt;&lt;property id=&quot;20148&quot; value=&quot;5&quot;/&gt;&lt;property id=&quot;20300&quot; value=&quot;Slide 14&quot;/&gt;&lt;property id=&quot;20307&quot; value=&quot;304&quot;/&gt;&lt;/object&gt;&lt;object type=&quot;3&quot; unique_id=&quot;10017&quot;&gt;&lt;property id=&quot;20148&quot; value=&quot;5&quot;/&gt;&lt;property id=&quot;20300&quot; value=&quot;Slide 15&quot;/&gt;&lt;property id=&quot;20307&quot; value=&quot;305&quot;/&gt;&lt;/object&gt;&lt;object type=&quot;3&quot; unique_id=&quot;10018&quot;&gt;&lt;property id=&quot;20148&quot; value=&quot;5&quot;/&gt;&lt;property id=&quot;20300&quot; value=&quot;Slide 16&quot;/&gt;&lt;property id=&quot;20307&quot; value=&quot;306&quot;/&gt;&lt;/object&gt;&lt;object type=&quot;3&quot; unique_id=&quot;10019&quot;&gt;&lt;property id=&quot;20148&quot; value=&quot;5&quot;/&gt;&lt;property id=&quot;20300&quot; value=&quot;Slide 17&quot;/&gt;&lt;property id=&quot;20307&quot; value=&quot;313&quot;/&gt;&lt;/object&gt;&lt;object type=&quot;3&quot; unique_id=&quot;10020&quot;&gt;&lt;property id=&quot;20148&quot; value=&quot;5&quot;/&gt;&lt;property id=&quot;20300&quot; value=&quot;Slide 18&quot;/&gt;&lt;property id=&quot;20307&quot; value=&quot;314&quot;/&gt;&lt;/object&gt;&lt;object type=&quot;3&quot; unique_id=&quot;10021&quot;&gt;&lt;property id=&quot;20148&quot; value=&quot;5&quot;/&gt;&lt;property id=&quot;20300&quot; value=&quot;Slide 19&quot;/&gt;&lt;property id=&quot;20307&quot; value=&quot;315&quot;/&gt;&lt;/object&gt;&lt;object type=&quot;3&quot; unique_id=&quot;10022&quot;&gt;&lt;property id=&quot;20148&quot; value=&quot;5&quot;/&gt;&lt;property id=&quot;20300&quot; value=&quot;Slide 20&quot;/&gt;&lt;property id=&quot;20307&quot; value=&quot;316&quot;/&gt;&lt;/object&gt;&lt;object type=&quot;3&quot; unique_id=&quot;10023&quot;&gt;&lt;property id=&quot;20148&quot; value=&quot;5&quot;/&gt;&lt;property id=&quot;20300&quot; value=&quot;Slide 21&quot;/&gt;&lt;property id=&quot;20307&quot; value=&quot;307&quot;/&gt;&lt;/object&gt;&lt;object type=&quot;3&quot; unique_id=&quot;10024&quot;&gt;&lt;property id=&quot;20148&quot; value=&quot;5&quot;/&gt;&lt;property id=&quot;20300&quot; value=&quot;Slide 22&quot;/&gt;&lt;property id=&quot;20307&quot; value=&quot;308&quot;/&gt;&lt;/object&gt;&lt;object type=&quot;3&quot; unique_id=&quot;10025&quot;&gt;&lt;property id=&quot;20148&quot; value=&quot;5&quot;/&gt;&lt;property id=&quot;20300&quot; value=&quot;Slide 23&quot;/&gt;&lt;property id=&quot;20307&quot; value=&quot;309&quot;/&gt;&lt;/object&gt;&lt;object type=&quot;3&quot; unique_id=&quot;10026&quot;&gt;&lt;property id=&quot;20148&quot; value=&quot;5&quot;/&gt;&lt;property id=&quot;20300&quot; value=&quot;Slide 24&quot;/&gt;&lt;property id=&quot;20307&quot; value=&quot;310&quot;/&gt;&lt;/object&gt;&lt;object type=&quot;3&quot; unique_id=&quot;10027&quot;&gt;&lt;property id=&quot;20148&quot; value=&quot;5&quot;/&gt;&lt;property id=&quot;20300&quot; value=&quot;Slide 25 - &amp;quot;Exercise 4. Listen and number&amp;quot;&quot;/&gt;&lt;property id=&quot;20307&quot; value=&quot;312&quot;/&gt;&lt;/object&gt;&lt;object type=&quot;3&quot; unique_id=&quot;10028&quot;&gt;&lt;property id=&quot;20148&quot; value=&quot;5&quot;/&gt;&lt;property id=&quot;20300&quot; value=&quot;Slide 26&quot;/&gt;&lt;property id=&quot;20307&quot; value=&quot;311&quot;/&gt;&lt;/object&gt;&lt;/object&gt;&lt;object type=&quot;8&quot; unique_id=&quot;10056&quot;&gt;&lt;/object&gt;&lt;/object&gt;&lt;/database&gt;"/>
  <p:tag name="ISPRING_UUID" val="{686FCF02-B771-43AF-B908-0E0F6DDA4AA7}"/>
  <p:tag name="ISPRING_RESOURCE_FOLDER" val="C:\Users\ABBA\Desktop\unit 5- A CL 1\"/>
  <p:tag name="ISPRING_PRESENTATION_PATH" val="C:\Users\ABBA\Desktop\unit 5- A CL 1.pptx"/>
  <p:tag name="ISPRING_PROJECT_VERSION" val="9"/>
  <p:tag name="ISPRING_PROJECT_FOLDER_UPDATED" val="1"/>
  <p:tag name="ISPRING_SCREEN_RECS_UPDATED" val="C:\Users\ABBA\Desktop\unit 5- A CL 1\"/>
  <p:tag name="ISPRING_PRESENTATION_INFO_2" val="&lt;?xml version=&quot;1.0&quot; encoding=&quot;UTF-8&quot; standalone=&quot;no&quot; ?&gt;&#10;&lt;presentation2&gt;&#10;&#10;  &lt;slides&gt;&#10;    &lt;slide id=&quot;{17FEDCE4-CE38-46D2-A12A-A35687D8BB7A}&quot; pptId=&quot;261&quot;/&gt;&#10;    &lt;slide id=&quot;{A73A643A-181D-490C-A8B7-313D8A8B4113}&quot; pptId=&quot;290&quot;/&gt;&#10;    &lt;slide id=&quot;{F1E2F4BC-3F81-4960-A45B-7916ED19C14B}&quot; pptId=&quot;291&quot;/&gt;&#10;    &lt;slide id=&quot;{58E2D042-AD8C-441F-AF6A-26961274ACA4}&quot; pptId=&quot;292&quot;/&gt;&#10;    &lt;slide id=&quot;{7CB9F50C-B189-4164-BFA5-309764A97A6E}&quot; pptId=&quot;294&quot;/&gt;&#10;    &lt;slide id=&quot;{4808DB7B-1061-4C05-BE71-9F0682BE06E4}&quot; pptId=&quot;299&quot;/&gt;&#10;    &lt;slide id=&quot;{D740792B-7D33-4AFE-8CED-9ECF5B8782CF}&quot; pptId=&quot;295&quot;/&gt;&#10;    &lt;slide id=&quot;{5DD3EBE6-8BE9-41F1-837F-9E7E03D65FBF}&quot; pptId=&quot;296&quot;/&gt;&#10;    &lt;slide id=&quot;{FC9F511D-BC03-4B37-962D-51FF6FB094D2}&quot; pptId=&quot;298&quot;/&gt;&#10;    &lt;slide id=&quot;{0F2A5058-D623-44F8-80A2-9AE87F4E2020}&quot; pptId=&quot;300&quot;/&gt;&#10;    &lt;slide id=&quot;{5080B583-8500-481D-A9B5-7D9844D65BDA}&quot; pptId=&quot;301&quot;/&gt;&#10;    &lt;slide id=&quot;{0B26B6B5-B612-4658-82B7-BF796EB8239F}&quot; pptId=&quot;302&quot;/&gt;&#10;    &lt;slide id=&quot;{27102CDB-DE21-43F4-AABF-141F708FCD13}&quot; pptId=&quot;303&quot;/&gt;&#10;    &lt;slide id=&quot;{75B1D0BA-5A84-476E-B344-7BD4D8A7B9A4}&quot; pptId=&quot;304&quot;/&gt;&#10;    &lt;slide id=&quot;{9EAA8F4B-00D4-4D12-B75C-1AC90B9C8D33}&quot; pptId=&quot;305&quot;/&gt;&#10;    &lt;slide id=&quot;{9B3599CA-EE69-4B1D-8268-789306DB95BB}&quot; pptId=&quot;306&quot;/&gt;&#10;    &lt;slide id=&quot;{FE3CC3DA-C0C4-4A0F-BBF5-312C9B6A6681}&quot; pptId=&quot;313&quot;/&gt;&#10;    &lt;slide id=&quot;{948E402D-1E61-45D0-A95F-56410734DDD1}&quot; pptId=&quot;314&quot;/&gt;&#10;    &lt;slide id=&quot;{BB96B7D2-23FA-4C4C-BCC5-6655AC89DA45}&quot; pptId=&quot;315&quot;/&gt;&#10;    &lt;slide id=&quot;{CD8EA5CA-D9BC-423A-8C95-5A2CCE221331}&quot; pptId=&quot;316&quot;/&gt;&#10;    &lt;slide id=&quot;{16535628-D628-4B1B-ADA7-D6BCB15E62E5}&quot; pptId=&quot;307&quot;/&gt;&#10;    &lt;slide id=&quot;{9A27CFBC-F41A-49DF-80FD-BADB12658A5D}&quot; pptId=&quot;308&quot;/&gt;&#10;    &lt;slide id=&quot;{BC8AB7F6-DB44-4636-9598-13611271A2A7}&quot; pptId=&quot;309&quot;/&gt;&#10;    &lt;slide id=&quot;{47055452-F395-48D1-BC22-B38AA1328B5E}&quot; pptId=&quot;310&quot;/&gt;&#10;    &lt;slide id=&quot;{5946D254-AC0B-4AC0-BBB5-A2C0DDE450DE}&quot; pptId=&quot;312&quot;/&gt;&#10;    &lt;slide id=&quot;{428BE5CB-8707-4539-986E-732482388BD8}&quot; pptId=&quot;311&quot;/&gt;&#10;  &lt;/slides&gt;&#10;&#10;  &lt;narration&gt;&#10;    &lt;audioTracks&gt;&#10;      &lt;audioTrack muted=&quot;false&quot; name=&quot;Audio 1&quot; resource=&quot;89be88ff&quot; slideId=&quot;{17FEDCE4-CE38-46D2-A12A-A35687D8BB7A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C9F511D-BC03-4B37-962D-51FF6FB094D2}"/>
  <p:tag name="GENSWF_ADVANCE_TIME" val="5"/>
  <p:tag name="TIMING" val="|0.001|0.5|2|0.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F2A5058-D623-44F8-80A2-9AE87F4E2020}"/>
  <p:tag name="GENSWF_ADVANCE_TIME" val="5"/>
  <p:tag name="TIMING" val="|0.001|0.5|1|0.5|0.5|1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080B583-8500-481D-A9B5-7D9844D65BDA}"/>
  <p:tag name="GENSWF_ADVANCE_TIME" val="5"/>
  <p:tag name="TIMING" val="|0.001|0.001|0.001|0.001|0.001|0.001|0.001|0.001|0.001|0.001|0.001|1|0.5|0.5|0.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B26B6B5-B612-4658-82B7-BF796EB8239F}"/>
  <p:tag name="GENSWF_ADVANCE_TIME" val="5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7102CDB-DE21-43F4-AABF-141F708FCD13}"/>
  <p:tag name="GENSWF_ADVANCE_TIME" val="8.001"/>
  <p:tag name="TIMING" val="|0.001|1|1|1|1|1|1|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5B1D0BA-5A84-476E-B344-7BD4D8A7B9A4}"/>
  <p:tag name="GENSWF_ADVANCE_TIME" val="5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EAA8F4B-00D4-4D12-B75C-1AC90B9C8D33}"/>
  <p:tag name="GENSWF_ADVANCE_TIME" val="5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B3599CA-EE69-4B1D-8268-789306DB95BB}"/>
  <p:tag name="GENSWF_ADVANCE_TIME" val="5"/>
  <p:tag name="TIMING" val="|0.001|2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E3CC3DA-C0C4-4A0F-BBF5-312C9B6A6681}"/>
  <p:tag name="GENSWF_ADVANCE_TIME" val="5"/>
  <p:tag name="TIMING" val="|0.001|0.5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48E402D-1E61-45D0-A95F-56410734DDD1}"/>
  <p:tag name="GENSWF_ADVANCE_TIME" val="5"/>
  <p:tag name="TIMING" val="|0.001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7FEDCE4-CE38-46D2-A12A-A35687D8BB7A}"/>
  <p:tag name="GENSWF_ADVANCE_TIME" val="20.514"/>
  <p:tag name="TIMING" val="|20.51|0.001|0.001|0.001"/>
  <p:tag name="ISPRING_CUSTOM_TIMING_USED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B96B7D2-23FA-4C4C-BCC5-6655AC89DA45}"/>
  <p:tag name="GENSWF_ADVANCE_TIME" val="5"/>
  <p:tag name="TIMING" val="|0.001|2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D8EA5CA-D9BC-423A-8C95-5A2CCE221331}"/>
  <p:tag name="GENSWF_ADVANCE_TIME" val="5"/>
  <p:tag name="TIMING" val="|0.001|0.5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6535628-D628-4B1B-ADA7-D6BCB15E62E5}"/>
  <p:tag name="GENSWF_ADVANCE_TIME" val="5"/>
  <p:tag name="ISPRING_CUSTOM_TIMING_US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A27CFBC-F41A-49DF-80FD-BADB12658A5D}"/>
  <p:tag name="GENSWF_ADVANCE_TIME" val="5"/>
  <p:tag name="ISPRING_CUSTOM_TIMING_USED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C8AB7F6-DB44-4636-9598-13611271A2A7}"/>
  <p:tag name="GENSWF_ADVANCE_TIME" val="5"/>
  <p:tag name="ISPRING_CUSTOM_TIMING_US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055452-F395-48D1-BC22-B38AA1328B5E}"/>
  <p:tag name="GENSWF_ADVANCE_TIME" val="5"/>
  <p:tag name="TIMING" val="|0.001|1"/>
  <p:tag name="ISPRING_CUSTOM_TIMING_USED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946D254-AC0B-4AC0-BBB5-A2C0DDE450DE}"/>
  <p:tag name="GENSWF_ADVANCE_TIME" val="5"/>
  <p:tag name="ISPRING_CUSTOM_TIMING_USED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28BE5CB-8707-4539-986E-732482388BD8}"/>
  <p:tag name="GENSWF_ADVANCE_TIME" val="5"/>
  <p:tag name="TIMING" val="|0.00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73A643A-181D-490C-A8B7-313D8A8B4113}"/>
  <p:tag name="GENSWF_ADVANCE_TIME" val="5"/>
  <p:tag name="TIMING" val="|0.001|0.5|0.5|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1E2F4BC-3F81-4960-A45B-7916ED19C14B}"/>
  <p:tag name="GENSWF_ADVANCE_TIME" val="5"/>
  <p:tag name="TIMING" val="|0.001|0.5|0.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E2D042-AD8C-441F-AF6A-26961274ACA4}"/>
  <p:tag name="GENSWF_ADVANCE_TIME" val="5"/>
  <p:tag name="TIMING" val="|0.001|0.5|0.5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CB9F50C-B189-4164-BFA5-309764A97A6E}"/>
  <p:tag name="GENSWF_ADVANCE_TIME" val="5"/>
  <p:tag name="TIMING" val="|0.001|0.5|0.5|0.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808DB7B-1061-4C05-BE71-9F0682BE06E4}"/>
  <p:tag name="GENSWF_ADVANCE_TIME" val="5"/>
  <p:tag name="TIMING" val="|0.001|2|0.5|0.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740792B-7D33-4AFE-8CED-9ECF5B8782CF}"/>
  <p:tag name="GENSWF_ADVANCE_TIME" val="5"/>
  <p:tag name="TIMING" val="|0.001|2|2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DD3EBE6-8BE9-41F1-837F-9E7E03D65FBF}"/>
  <p:tag name="GENSWF_ADVANCE_TIME" val="5"/>
  <p:tag name="ISPRING_CUSTOM_TIMING_USED" val="1"/>
</p:tagLst>
</file>

<file path=ppt/theme/theme1.xml><?xml version="1.0" encoding="utf-8"?>
<a:theme xmlns:a="http://schemas.openxmlformats.org/drawingml/2006/main" name="Jaqu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337</Words>
  <Application>Microsoft Office PowerPoint</Application>
  <PresentationFormat>On-screen Show (16:9)</PresentationFormat>
  <Paragraphs>140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Inconsolata</vt:lpstr>
      <vt:lpstr>UVN Thoi Nay Nang</vt:lpstr>
      <vt:lpstr>Pangolin</vt:lpstr>
      <vt:lpstr>UVN Chinh Luan</vt:lpstr>
      <vt:lpstr>Times New Roman</vt:lpstr>
      <vt:lpstr>UVN Huong Que</vt:lpstr>
      <vt:lpstr>UVN Da Lat</vt:lpstr>
      <vt:lpstr>Waltograph</vt:lpstr>
      <vt:lpstr>Aachen</vt:lpstr>
      <vt:lpstr>Adobe Fan Heiti Std B</vt:lpstr>
      <vt:lpstr>Jaques template</vt:lpstr>
      <vt:lpstr>UNIT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MATCHING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4. Listen and number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impacts of using Poster Presentations on improving students’ speaking fluency</dc:title>
  <cp:lastModifiedBy>ABBA</cp:lastModifiedBy>
  <cp:revision>132</cp:revision>
  <dcterms:modified xsi:type="dcterms:W3CDTF">2019-03-31T10:24:59Z</dcterms:modified>
</cp:coreProperties>
</file>